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2" r:id="rId4"/>
    <p:sldId id="279" r:id="rId5"/>
    <p:sldId id="261" r:id="rId6"/>
    <p:sldId id="262" r:id="rId7"/>
    <p:sldId id="263" r:id="rId8"/>
    <p:sldId id="264" r:id="rId9"/>
    <p:sldId id="281" r:id="rId10"/>
    <p:sldId id="265" r:id="rId11"/>
    <p:sldId id="266" r:id="rId12"/>
    <p:sldId id="271" r:id="rId13"/>
    <p:sldId id="287" r:id="rId14"/>
    <p:sldId id="268" r:id="rId15"/>
    <p:sldId id="283" r:id="rId16"/>
    <p:sldId id="285" r:id="rId17"/>
    <p:sldId id="258" r:id="rId18"/>
    <p:sldId id="277" r:id="rId19"/>
    <p:sldId id="288" r:id="rId20"/>
    <p:sldId id="278" r:id="rId21"/>
    <p:sldId id="276" r:id="rId22"/>
    <p:sldId id="275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8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2914" y="1340768"/>
            <a:ext cx="6624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ЛЕТНЯЯ ОЗДОРОВИТЕЛЬНАЯ КАМПАНИЯ - 2017</a:t>
            </a:r>
            <a:endParaRPr lang="ru-RU" sz="5400" b="1" i="1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228184" y="4365104"/>
            <a:ext cx="984684" cy="1662220"/>
            <a:chOff x="6228184" y="4365104"/>
            <a:chExt cx="984684" cy="1662220"/>
          </a:xfrm>
        </p:grpSpPr>
        <p:sp>
          <p:nvSpPr>
            <p:cNvPr id="5" name="Овал 4"/>
            <p:cNvSpPr/>
            <p:nvPr/>
          </p:nvSpPr>
          <p:spPr>
            <a:xfrm>
              <a:off x="6228184" y="4365104"/>
              <a:ext cx="432048" cy="432048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6844444" y="5290476"/>
              <a:ext cx="368424" cy="368424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6508131" y="5843112"/>
              <a:ext cx="184212" cy="184212"/>
            </a:xfrm>
            <a:prstGeom prst="ellipse">
              <a:avLst/>
            </a:prstGeom>
            <a:solidFill>
              <a:schemeClr val="bg1">
                <a:alpha val="45000"/>
              </a:schemeClr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71736" y="4265812"/>
            <a:ext cx="4808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Программа: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</a:rPr>
              <a:t>«Родными тропинками»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11663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«Троицкая основная общеобразовательная школа»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418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16824" cy="77809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Экологическая тропа    «Река»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фото\фотоОлВал\IMG_20170607_09550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210443"/>
            <a:ext cx="3528392" cy="264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\фотоОлВал\IMG_20170607_10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730" y="1183009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\фотоОлВал\IMG_20170607_10161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99" y="3933055"/>
            <a:ext cx="3546647" cy="265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фото\фотоОлВал\IMG_20170607_104100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946746"/>
            <a:ext cx="3528394" cy="26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87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286676" cy="8501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Экологическая тропа     «Луг»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фото\фотоОлВал\IMG_20170607_112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1453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\фотоОлВал\IMG_20170607_11215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108" y="121888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\фотоОлВал\IMG_20170607_113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4279" y="3907665"/>
            <a:ext cx="3453705" cy="259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фото\фотоОлВал\IMG_20170607_121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108" y="3907664"/>
            <a:ext cx="3394228" cy="254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0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53063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Экологическая тропа  «Лес»</a:t>
            </a:r>
            <a:endParaRPr lang="ru-RU" dirty="0"/>
          </a:p>
        </p:txBody>
      </p:sp>
      <p:pic>
        <p:nvPicPr>
          <p:cNvPr id="14338" name="Picture 2" descr="C:\Users\User\Desktop\фото\фотоОлВал\IMG_20170621_111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562" y="980728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фото\фотоОлВал\IMG_20170621_111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90252"/>
            <a:ext cx="3539695" cy="26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фото\фотоОлВал\IMG_20170621_111400_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970" y="3789040"/>
            <a:ext cx="35523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фото\фотоОлВал\IMG_20170621_111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789039"/>
            <a:ext cx="3539695" cy="265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34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272808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Творчество без границ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фото\НадВлад\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497" y="98072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\фотоОлВал\IMG_20170605_110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фотоОлВал\IMG_20170615_1142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3216"/>
            <a:ext cx="3461472" cy="259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\фотоОлВал\IMG_20170615_1211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213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0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326560" cy="778098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День России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C:\Users\User\Desktop\фото\фотоОлВал\IMG_20170609_123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285860"/>
            <a:ext cx="6520577" cy="48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0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Игры на свежем воздухе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000108"/>
            <a:ext cx="4277278" cy="2500330"/>
          </a:xfrm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071546"/>
            <a:ext cx="4088062" cy="2371076"/>
          </a:xfrm>
          <a:prstGeom prst="rect">
            <a:avLst/>
          </a:prstGeom>
        </p:spPr>
      </p:pic>
      <p:pic>
        <p:nvPicPr>
          <p:cNvPr id="12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643314"/>
            <a:ext cx="4071966" cy="2931816"/>
          </a:xfrm>
          <a:prstGeom prst="rect">
            <a:avLst/>
          </a:prstGeom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571876"/>
            <a:ext cx="4071966" cy="305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86742" cy="100010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Безопасное  колесо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9700" name="Picture 2" descr="F:\17площ\фото\IMG_0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61666"/>
            <a:ext cx="277971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F:\17площ\фото\IMG_0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8575" y="1061666"/>
            <a:ext cx="41275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" descr="F:\17площ\фото\IMG_03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3983038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User\Desktop\фото\фотоОлВал\IMG_20170608_115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37816"/>
            <a:ext cx="1533834" cy="29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71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84468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C:\Users\User\Desktop\фото\НадВлад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785794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\НадВлад\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643314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\НадВлад\0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643314"/>
            <a:ext cx="3656076" cy="24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фото\НадВлад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85794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053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215238" cy="77809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Сотрудничество с МБУК «Троицкий ДК»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esktop\фото площадка\IMG_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128" y="1124743"/>
            <a:ext cx="3355281" cy="251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ЛДО июль\6 июня\DSCN2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3"/>
            <a:ext cx="3504390" cy="26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ЛДО июль\13 июля\13 июля - шашки\DSCN2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27267"/>
            <a:ext cx="3464103" cy="25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ЛДО июль\14 июля велогонка\DSCN22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4563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26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56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фото\фотоОлВал\IMG_20170615_131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34640"/>
            <a:ext cx="3421823" cy="25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ЛДО июль\открытие площадки\DSCN2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1501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ЛДО июль\открытие площадки\DSCN2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78619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28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008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Моя малая Родина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8686800" y="1600201"/>
            <a:ext cx="853752" cy="24048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https://pp.userapi.com/c638729/v638729847/4e33f/SGcXsTxmKQ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32856"/>
            <a:ext cx="4598643" cy="3169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S6301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0" y="1052736"/>
            <a:ext cx="2520281" cy="17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SAM_0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928934"/>
            <a:ext cx="2512563" cy="188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10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000372"/>
            <a:ext cx="2428892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Documents and Settings\user\Мои документы\Про колхоз\100_10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857760"/>
            <a:ext cx="238126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C:\Documents and Settings\user\Мои документы\Про колхоз\100_1217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00760" y="1071546"/>
            <a:ext cx="2431979" cy="166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929198"/>
            <a:ext cx="257176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6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58052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Трудовой десант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фото площадка\IMG_3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050" y="980728"/>
            <a:ext cx="3732965" cy="27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фото площадка\IMG_3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80728"/>
            <a:ext cx="3732965" cy="27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фото площадка\IMG_33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857628"/>
            <a:ext cx="3660958" cy="27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023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243168" cy="106613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3600" b="1" i="1" dirty="0" smtClean="0">
                <a:solidFill>
                  <a:srgbClr val="C00000"/>
                </a:solidFill>
              </a:rPr>
              <a:t>22  ИЮНЯ</a:t>
            </a:r>
            <a:br>
              <a:rPr lang="ru-RU" altLang="ru-RU" sz="3600" b="1" i="1" dirty="0" smtClean="0">
                <a:solidFill>
                  <a:srgbClr val="C00000"/>
                </a:solidFill>
              </a:rPr>
            </a:br>
            <a:r>
              <a:rPr lang="ru-RU" altLang="ru-RU" sz="3600" b="1" i="1" dirty="0" smtClean="0">
                <a:solidFill>
                  <a:srgbClr val="C00000"/>
                </a:solidFill>
              </a:rPr>
              <a:t>День памяти и скорби</a:t>
            </a:r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47108" name="Picture 2" descr="F:\17площ\фото\IMG_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038" y="1484784"/>
            <a:ext cx="3564954" cy="26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 descr="F:\17площ\фото\IMG_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7838" y="1486842"/>
            <a:ext cx="3628578" cy="272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 descr="F:\17площ\фото\IMG_04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1048"/>
            <a:ext cx="368776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5617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Спасибо нашим поварам,</a:t>
            </a:r>
            <a:br>
              <a:rPr lang="ru-RU" altLang="ru-RU" b="1" dirty="0" smtClean="0">
                <a:solidFill>
                  <a:srgbClr val="C00000"/>
                </a:solidFill>
              </a:rPr>
            </a:br>
            <a:r>
              <a:rPr lang="ru-RU" altLang="ru-RU" b="1" dirty="0" smtClean="0">
                <a:solidFill>
                  <a:srgbClr val="C00000"/>
                </a:solidFill>
              </a:rPr>
              <a:t>За то, что вкусно варят нам!</a:t>
            </a:r>
          </a:p>
        </p:txBody>
      </p:sp>
      <p:pic>
        <p:nvPicPr>
          <p:cNvPr id="17410" name="Picture 2" descr="C:\Users\User\Desktop\фото площадка\IMG_3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352" y="4005064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фото площадка\IMG_3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291" y="1517923"/>
            <a:ext cx="2187401" cy="29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фото площадка\IMG_39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1632" y="3356992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фото площадка\IMG_3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2363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06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715304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УРА!  Каникулы продолжаются…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\НадВлад\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757" y="1988840"/>
            <a:ext cx="1717397" cy="138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площадка\IMG_3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911" y="908720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87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128792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1 июня – День защиты детей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F:\17площ\фото\IMG_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2376264" cy="316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User\Desktop\фото\IMG_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000372"/>
            <a:ext cx="209251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17площ\фото\IMG_0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142984"/>
            <a:ext cx="3172760" cy="237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59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72808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Утренняя зарядка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9458" name="Picture 2" descr="C:\Users\User\Desktop\фото площадка\IMG_3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5415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фото площадка\IMG_3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37389"/>
            <a:ext cx="3403923" cy="255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фото площадка\IMG_3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Pictures\2016-06-27\01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71942"/>
            <a:ext cx="3385618" cy="2428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7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488832" cy="6340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Экскурсия СПК «Колхоз им. Чапаева» знакомство с профессиями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User\Desktop\фото\отПолиныП\IMG_20170619_093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2361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фото\отПолиныП\IMG_20170619_093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610" y="4009755"/>
            <a:ext cx="3501044" cy="26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фото\отПолиныП\IMG_20170619_09524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9754"/>
            <a:ext cx="3501044" cy="26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о\отПолиныП\IMG_20170619_093111_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50926"/>
            <a:ext cx="3528391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39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56084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Профориентация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Desktop\фото\отПолиныП\IMG_20170619_095906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82427"/>
            <a:ext cx="3459427" cy="259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\отПолиныП\IMG_20170619_095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84709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фото\отПолиныП\IMG_20170619_10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фото\отПолиныП\IMG_20170619_10094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33056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380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272808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User\Desktop\фото\отПолиныП\IMG_20170619_10260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500042"/>
            <a:ext cx="3678121" cy="27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фото\отПолиныП\IMG_20170619_10284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571876"/>
            <a:ext cx="3678121" cy="275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фото\отПолиныП\IMG_20170619_103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571480"/>
            <a:ext cx="3672409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фото\отПолиныП\IMG_20170619_10342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571876"/>
            <a:ext cx="3672409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13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88832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Награждение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1" name="Picture 3" descr="C:\Users\User\Desktop\фото\фотоОлВал\IMG_20170607_12131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710" y="1087178"/>
            <a:ext cx="3618292" cy="27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фото\фотоОлВал\IMG_20170621_092115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597" y="3933056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\фотоОлВал\IMG_20170621_09241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011" y="1087178"/>
            <a:ext cx="3618293" cy="27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фото\фотоОлВал\IMG_20170621_0925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011" y="3960465"/>
            <a:ext cx="3611860" cy="270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188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531200" cy="63408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Храм Святой Троицы в селе Троицк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42" name="Picture 2" descr="C:\Users\User\Desktop\фото\фотоОлВал\IMG_20170608_13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644" y="1106462"/>
            <a:ext cx="3480759" cy="26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\фотоОлВал\IMG_20170608_134117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400" y="1106461"/>
            <a:ext cx="3480759" cy="26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\фотоОлВал\IMG_20170608_131921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219" y="3853829"/>
            <a:ext cx="3460940" cy="25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Восстановление храма\Отец Василий у звонницы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3500462" cy="25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2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94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Моя малая Родина</vt:lpstr>
      <vt:lpstr>1 июня – День защиты детей</vt:lpstr>
      <vt:lpstr>Утренняя зарядка</vt:lpstr>
      <vt:lpstr>Экскурсия СПК «Колхоз им. Чапаева» знакомство с профессиями</vt:lpstr>
      <vt:lpstr>Профориентация</vt:lpstr>
      <vt:lpstr>Слайд 7</vt:lpstr>
      <vt:lpstr>Награждение</vt:lpstr>
      <vt:lpstr>Храм Святой Троицы в селе Троицк</vt:lpstr>
      <vt:lpstr>Экологическая тропа    «Река»</vt:lpstr>
      <vt:lpstr>Экологическая тропа     «Луг»</vt:lpstr>
      <vt:lpstr>Экологическая тропа  «Лес»</vt:lpstr>
      <vt:lpstr>Творчество без границ</vt:lpstr>
      <vt:lpstr>День России</vt:lpstr>
      <vt:lpstr>Игры на свежем воздухе</vt:lpstr>
      <vt:lpstr>Безопасное  колесо</vt:lpstr>
      <vt:lpstr>Слайд 17</vt:lpstr>
      <vt:lpstr>Сотрудничество с МБУК «Троицкий ДК»</vt:lpstr>
      <vt:lpstr>Слайд 19</vt:lpstr>
      <vt:lpstr>Трудовой десант</vt:lpstr>
      <vt:lpstr>22  ИЮНЯ День памяти и скорби</vt:lpstr>
      <vt:lpstr>Спасибо нашим поварам, За то, что вкусно варят нам!</vt:lpstr>
      <vt:lpstr>УРА!  Каникулы продолжаются…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User1</cp:lastModifiedBy>
  <cp:revision>18</cp:revision>
  <dcterms:created xsi:type="dcterms:W3CDTF">2012-08-02T12:17:38Z</dcterms:created>
  <dcterms:modified xsi:type="dcterms:W3CDTF">2018-03-14T14:47:27Z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